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4"/>
  </p:notesMasterIdLst>
  <p:sldIdLst>
    <p:sldId id="256" r:id="rId3"/>
  </p:sldIdLst>
  <p:sldSz cx="30275213" cy="42803763"/>
  <p:notesSz cx="29513213" cy="4204176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2">
          <p15:clr>
            <a:srgbClr val="000000"/>
          </p15:clr>
        </p15:guide>
        <p15:guide id="2" pos="9536">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gOs1gslS8qOP8srB1se8mSoGwGe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600" y="24"/>
      </p:cViewPr>
      <p:guideLst>
        <p:guide orient="horz" pos="13482"/>
        <p:guide pos="95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12792075" cy="211137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6721137" y="0"/>
            <a:ext cx="12785725" cy="211137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739312" y="5257800"/>
            <a:ext cx="10034587" cy="14185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2949575" y="20231100"/>
            <a:ext cx="23614062" cy="1655286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39930387"/>
            <a:ext cx="12792075" cy="211137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7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6721137" y="39930387"/>
            <a:ext cx="12785725" cy="21113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1:notes"/>
          <p:cNvSpPr txBox="1">
            <a:spLocks noGrp="1"/>
          </p:cNvSpPr>
          <p:nvPr>
            <p:ph type="body" idx="1"/>
          </p:nvPr>
        </p:nvSpPr>
        <p:spPr>
          <a:xfrm>
            <a:off x="2949575" y="20231100"/>
            <a:ext cx="23614062" cy="16552862"/>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p1:notes"/>
          <p:cNvSpPr>
            <a:spLocks noGrp="1" noRot="1" noChangeAspect="1"/>
          </p:cNvSpPr>
          <p:nvPr>
            <p:ph type="sldImg" idx="2"/>
          </p:nvPr>
        </p:nvSpPr>
        <p:spPr>
          <a:xfrm>
            <a:off x="9739313" y="5257800"/>
            <a:ext cx="10034587" cy="14185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 Id="rId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3">
            <a:alphaModFix/>
          </a:blip>
          <a:srcRect/>
          <a:stretch/>
        </p:blipFill>
        <p:spPr>
          <a:xfrm>
            <a:off x="1162050" y="3744912"/>
            <a:ext cx="21032787" cy="21185187"/>
          </a:xfrm>
          <a:prstGeom prst="rect">
            <a:avLst/>
          </a:prstGeom>
          <a:noFill/>
          <a:ln>
            <a:noFill/>
          </a:ln>
        </p:spPr>
      </p:pic>
      <p:pic>
        <p:nvPicPr>
          <p:cNvPr id="11" name="Google Shape;11;p2"/>
          <p:cNvPicPr preferRelativeResize="0"/>
          <p:nvPr/>
        </p:nvPicPr>
        <p:blipFill rotWithShape="1">
          <a:blip r:embed="rId4">
            <a:alphaModFix/>
          </a:blip>
          <a:srcRect/>
          <a:stretch/>
        </p:blipFill>
        <p:spPr>
          <a:xfrm>
            <a:off x="13901737" y="41263887"/>
            <a:ext cx="16373475" cy="1539875"/>
          </a:xfrm>
          <a:prstGeom prst="rect">
            <a:avLst/>
          </a:prstGeom>
          <a:noFill/>
          <a:ln>
            <a:noFill/>
          </a:ln>
        </p:spPr>
      </p:pic>
      <p:pic>
        <p:nvPicPr>
          <p:cNvPr id="12" name="Google Shape;12;p2"/>
          <p:cNvPicPr preferRelativeResize="0"/>
          <p:nvPr/>
        </p:nvPicPr>
        <p:blipFill rotWithShape="1">
          <a:blip r:embed="rId5">
            <a:alphaModFix/>
          </a:blip>
          <a:srcRect/>
          <a:stretch/>
        </p:blipFill>
        <p:spPr>
          <a:xfrm>
            <a:off x="520700" y="87312"/>
            <a:ext cx="11179175" cy="3889375"/>
          </a:xfrm>
          <a:prstGeom prst="rect">
            <a:avLst/>
          </a:prstGeom>
          <a:noFill/>
          <a:ln>
            <a:noFill/>
          </a:ln>
        </p:spPr>
      </p:pic>
      <p:pic>
        <p:nvPicPr>
          <p:cNvPr id="13" name="Google Shape;13;p2"/>
          <p:cNvPicPr preferRelativeResize="0"/>
          <p:nvPr/>
        </p:nvPicPr>
        <p:blipFill rotWithShape="1">
          <a:blip r:embed="rId6">
            <a:alphaModFix/>
          </a:blip>
          <a:srcRect/>
          <a:stretch/>
        </p:blipFill>
        <p:spPr>
          <a:xfrm>
            <a:off x="4841875" y="41047987"/>
            <a:ext cx="2014537" cy="811212"/>
          </a:xfrm>
          <a:prstGeom prst="rect">
            <a:avLst/>
          </a:prstGeom>
          <a:noFill/>
          <a:ln>
            <a:noFill/>
          </a:ln>
        </p:spPr>
      </p:pic>
      <p:pic>
        <p:nvPicPr>
          <p:cNvPr id="14" name="Google Shape;14;p2"/>
          <p:cNvPicPr preferRelativeResize="0"/>
          <p:nvPr/>
        </p:nvPicPr>
        <p:blipFill rotWithShape="1">
          <a:blip r:embed="rId7">
            <a:alphaModFix/>
          </a:blip>
          <a:srcRect/>
          <a:stretch/>
        </p:blipFill>
        <p:spPr>
          <a:xfrm>
            <a:off x="2616200" y="41146412"/>
            <a:ext cx="1863725" cy="512762"/>
          </a:xfrm>
          <a:prstGeom prst="rect">
            <a:avLst/>
          </a:prstGeom>
          <a:noFill/>
          <a:ln>
            <a:noFill/>
          </a:ln>
        </p:spPr>
      </p:pic>
      <p:pic>
        <p:nvPicPr>
          <p:cNvPr id="15" name="Google Shape;15;p2"/>
          <p:cNvPicPr preferRelativeResize="0"/>
          <p:nvPr/>
        </p:nvPicPr>
        <p:blipFill rotWithShape="1">
          <a:blip r:embed="rId8">
            <a:alphaModFix/>
          </a:blip>
          <a:srcRect/>
          <a:stretch/>
        </p:blipFill>
        <p:spPr>
          <a:xfrm>
            <a:off x="736600" y="42089387"/>
            <a:ext cx="1597025" cy="266700"/>
          </a:xfrm>
          <a:prstGeom prst="rect">
            <a:avLst/>
          </a:prstGeom>
          <a:noFill/>
          <a:ln>
            <a:noFill/>
          </a:ln>
        </p:spPr>
      </p:pic>
      <p:pic>
        <p:nvPicPr>
          <p:cNvPr id="16" name="Google Shape;16;p2"/>
          <p:cNvPicPr preferRelativeResize="0"/>
          <p:nvPr/>
        </p:nvPicPr>
        <p:blipFill rotWithShape="1">
          <a:blip r:embed="rId9">
            <a:alphaModFix/>
          </a:blip>
          <a:srcRect t="65942"/>
          <a:stretch/>
        </p:blipFill>
        <p:spPr>
          <a:xfrm>
            <a:off x="6859587" y="41062275"/>
            <a:ext cx="1941512" cy="927100"/>
          </a:xfrm>
          <a:prstGeom prst="rect">
            <a:avLst/>
          </a:prstGeom>
          <a:noFill/>
          <a:ln>
            <a:noFill/>
          </a:ln>
        </p:spPr>
      </p:pic>
      <p:pic>
        <p:nvPicPr>
          <p:cNvPr id="17" name="Google Shape;17;p2"/>
          <p:cNvPicPr preferRelativeResize="0"/>
          <p:nvPr/>
        </p:nvPicPr>
        <p:blipFill rotWithShape="1">
          <a:blip r:embed="rId10">
            <a:alphaModFix/>
          </a:blip>
          <a:srcRect/>
          <a:stretch/>
        </p:blipFill>
        <p:spPr>
          <a:xfrm>
            <a:off x="4705350" y="41995725"/>
            <a:ext cx="2151062" cy="422275"/>
          </a:xfrm>
          <a:prstGeom prst="rect">
            <a:avLst/>
          </a:prstGeom>
          <a:noFill/>
          <a:ln>
            <a:noFill/>
          </a:ln>
        </p:spPr>
      </p:pic>
      <p:pic>
        <p:nvPicPr>
          <p:cNvPr id="18" name="Google Shape;18;p2"/>
          <p:cNvPicPr preferRelativeResize="0"/>
          <p:nvPr/>
        </p:nvPicPr>
        <p:blipFill rotWithShape="1">
          <a:blip r:embed="rId11">
            <a:alphaModFix/>
          </a:blip>
          <a:srcRect/>
          <a:stretch/>
        </p:blipFill>
        <p:spPr>
          <a:xfrm>
            <a:off x="9088437" y="41132125"/>
            <a:ext cx="623887" cy="1423987"/>
          </a:xfrm>
          <a:prstGeom prst="rect">
            <a:avLst/>
          </a:prstGeom>
          <a:noFill/>
          <a:ln>
            <a:noFill/>
          </a:ln>
        </p:spPr>
      </p:pic>
      <p:pic>
        <p:nvPicPr>
          <p:cNvPr id="19" name="Google Shape;19;p2"/>
          <p:cNvPicPr preferRelativeResize="0"/>
          <p:nvPr/>
        </p:nvPicPr>
        <p:blipFill rotWithShape="1">
          <a:blip r:embed="rId12">
            <a:alphaModFix/>
          </a:blip>
          <a:srcRect/>
          <a:stretch/>
        </p:blipFill>
        <p:spPr>
          <a:xfrm>
            <a:off x="2381250" y="41824275"/>
            <a:ext cx="2247900" cy="792162"/>
          </a:xfrm>
          <a:prstGeom prst="rect">
            <a:avLst/>
          </a:prstGeom>
          <a:noFill/>
          <a:ln>
            <a:noFill/>
          </a:ln>
        </p:spPr>
      </p:pic>
      <p:pic>
        <p:nvPicPr>
          <p:cNvPr id="20" name="Google Shape;20;p2"/>
          <p:cNvPicPr preferRelativeResize="0"/>
          <p:nvPr/>
        </p:nvPicPr>
        <p:blipFill rotWithShape="1">
          <a:blip r:embed="rId13">
            <a:alphaModFix/>
          </a:blip>
          <a:srcRect/>
          <a:stretch/>
        </p:blipFill>
        <p:spPr>
          <a:xfrm>
            <a:off x="7072312" y="41924287"/>
            <a:ext cx="1724025" cy="601662"/>
          </a:xfrm>
          <a:prstGeom prst="rect">
            <a:avLst/>
          </a:prstGeom>
          <a:noFill/>
          <a:ln>
            <a:noFill/>
          </a:ln>
        </p:spPr>
      </p:pic>
      <p:pic>
        <p:nvPicPr>
          <p:cNvPr id="21" name="Google Shape;21;p2"/>
          <p:cNvPicPr preferRelativeResize="0"/>
          <p:nvPr/>
        </p:nvPicPr>
        <p:blipFill rotWithShape="1">
          <a:blip r:embed="rId14">
            <a:alphaModFix/>
          </a:blip>
          <a:srcRect/>
          <a:stretch/>
        </p:blipFill>
        <p:spPr>
          <a:xfrm>
            <a:off x="271462" y="40916225"/>
            <a:ext cx="2232025" cy="10572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
        <p:cNvGrpSpPr/>
        <p:nvPr/>
      </p:nvGrpSpPr>
      <p:grpSpPr>
        <a:xfrm>
          <a:off x="0" y="0"/>
          <a:ext cx="0" cy="0"/>
          <a:chOff x="0" y="0"/>
          <a:chExt cx="0" cy="0"/>
        </a:xfrm>
      </p:grpSpPr>
      <p:pic>
        <p:nvPicPr>
          <p:cNvPr id="24" name="Google Shape;24;p4"/>
          <p:cNvPicPr preferRelativeResize="0"/>
          <p:nvPr/>
        </p:nvPicPr>
        <p:blipFill rotWithShape="1">
          <a:blip r:embed="rId2">
            <a:alphaModFix/>
          </a:blip>
          <a:srcRect/>
          <a:stretch/>
        </p:blipFill>
        <p:spPr>
          <a:xfrm>
            <a:off x="1162050" y="3744912"/>
            <a:ext cx="21032787" cy="21185187"/>
          </a:xfrm>
          <a:prstGeom prst="rect">
            <a:avLst/>
          </a:prstGeom>
          <a:noFill/>
          <a:ln>
            <a:noFill/>
          </a:ln>
        </p:spPr>
      </p:pic>
      <p:pic>
        <p:nvPicPr>
          <p:cNvPr id="25" name="Google Shape;25;p4"/>
          <p:cNvPicPr preferRelativeResize="0"/>
          <p:nvPr/>
        </p:nvPicPr>
        <p:blipFill rotWithShape="1">
          <a:blip r:embed="rId3">
            <a:alphaModFix/>
          </a:blip>
          <a:srcRect/>
          <a:stretch/>
        </p:blipFill>
        <p:spPr>
          <a:xfrm>
            <a:off x="13901737" y="41263887"/>
            <a:ext cx="16373475" cy="1539875"/>
          </a:xfrm>
          <a:prstGeom prst="rect">
            <a:avLst/>
          </a:prstGeom>
          <a:noFill/>
          <a:ln>
            <a:noFill/>
          </a:ln>
        </p:spPr>
      </p:pic>
      <p:pic>
        <p:nvPicPr>
          <p:cNvPr id="26" name="Google Shape;26;p4"/>
          <p:cNvPicPr preferRelativeResize="0"/>
          <p:nvPr/>
        </p:nvPicPr>
        <p:blipFill rotWithShape="1">
          <a:blip r:embed="rId4">
            <a:alphaModFix/>
          </a:blip>
          <a:srcRect/>
          <a:stretch/>
        </p:blipFill>
        <p:spPr>
          <a:xfrm>
            <a:off x="520700" y="87312"/>
            <a:ext cx="11179175" cy="3889375"/>
          </a:xfrm>
          <a:prstGeom prst="rect">
            <a:avLst/>
          </a:prstGeom>
          <a:noFill/>
          <a:ln>
            <a:noFill/>
          </a:ln>
        </p:spPr>
      </p:pic>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30"/>
        <p:cNvGrpSpPr/>
        <p:nvPr/>
      </p:nvGrpSpPr>
      <p:grpSpPr>
        <a:xfrm>
          <a:off x="0" y="0"/>
          <a:ext cx="0" cy="0"/>
          <a:chOff x="0" y="0"/>
          <a:chExt cx="0" cy="0"/>
        </a:xfrm>
      </p:grpSpPr>
      <p:cxnSp>
        <p:nvCxnSpPr>
          <p:cNvPr id="31" name="Google Shape;31;p1"/>
          <p:cNvCxnSpPr/>
          <p:nvPr/>
        </p:nvCxnSpPr>
        <p:spPr>
          <a:xfrm>
            <a:off x="1203325" y="4121150"/>
            <a:ext cx="28225200" cy="0"/>
          </a:xfrm>
          <a:prstGeom prst="straightConnector1">
            <a:avLst/>
          </a:prstGeom>
          <a:noFill/>
          <a:ln w="152400" cap="flat" cmpd="sng">
            <a:solidFill>
              <a:srgbClr val="C00000"/>
            </a:solidFill>
            <a:prstDash val="solid"/>
            <a:miter lim="800000"/>
            <a:headEnd type="none" w="med" len="med"/>
            <a:tailEnd type="none" w="med" len="med"/>
          </a:ln>
        </p:spPr>
      </p:cxnSp>
      <p:sp>
        <p:nvSpPr>
          <p:cNvPr id="32" name="Google Shape;32;p1"/>
          <p:cNvSpPr txBox="1"/>
          <p:nvPr/>
        </p:nvSpPr>
        <p:spPr>
          <a:xfrm>
            <a:off x="1208075" y="7258050"/>
            <a:ext cx="28221000" cy="1293000"/>
          </a:xfrm>
          <a:prstGeom prst="rect">
            <a:avLst/>
          </a:prstGeom>
          <a:solidFill>
            <a:srgbClr val="D9D9D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2F5597"/>
              </a:buClr>
              <a:buSzPts val="7800"/>
              <a:buFont typeface="Arial"/>
              <a:buNone/>
            </a:pPr>
            <a:r>
              <a:rPr lang="en-US" sz="7800" b="1" i="0" u="none" strike="noStrike" cap="none">
                <a:solidFill>
                  <a:srgbClr val="2F5597"/>
                </a:solidFill>
                <a:latin typeface="Arial"/>
                <a:ea typeface="Arial"/>
                <a:cs typeface="Arial"/>
                <a:sym typeface="Arial"/>
              </a:rPr>
              <a:t>  </a:t>
            </a:r>
            <a:r>
              <a:rPr lang="en-US" sz="7200" b="1" i="0" u="none" strike="noStrike" cap="none">
                <a:solidFill>
                  <a:schemeClr val="dk1"/>
                </a:solidFill>
                <a:latin typeface="Arial"/>
                <a:ea typeface="Arial"/>
                <a:cs typeface="Arial"/>
                <a:sym typeface="Arial"/>
              </a:rPr>
              <a:t>Background and challenges</a:t>
            </a:r>
            <a:endParaRPr/>
          </a:p>
        </p:txBody>
      </p:sp>
      <p:cxnSp>
        <p:nvCxnSpPr>
          <p:cNvPr id="33" name="Google Shape;33;p1"/>
          <p:cNvCxnSpPr/>
          <p:nvPr/>
        </p:nvCxnSpPr>
        <p:spPr>
          <a:xfrm>
            <a:off x="1085575" y="16649700"/>
            <a:ext cx="28226400" cy="0"/>
          </a:xfrm>
          <a:prstGeom prst="straightConnector1">
            <a:avLst/>
          </a:prstGeom>
          <a:noFill/>
          <a:ln w="76200" cap="flat" cmpd="sng">
            <a:solidFill>
              <a:srgbClr val="C00000"/>
            </a:solidFill>
            <a:prstDash val="solid"/>
            <a:miter lim="800000"/>
            <a:headEnd type="none" w="med" len="med"/>
            <a:tailEnd type="none" w="med" len="med"/>
          </a:ln>
        </p:spPr>
      </p:cxnSp>
      <p:sp>
        <p:nvSpPr>
          <p:cNvPr id="34" name="Google Shape;34;p1"/>
          <p:cNvSpPr txBox="1"/>
          <p:nvPr/>
        </p:nvSpPr>
        <p:spPr>
          <a:xfrm>
            <a:off x="1283375" y="9497995"/>
            <a:ext cx="28070100" cy="42174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400"/>
              <a:buFont typeface="Arial"/>
              <a:buNone/>
            </a:pPr>
            <a:endParaRPr sz="1400" b="1" i="0" u="none" strike="noStrike" cap="none">
              <a:solidFill>
                <a:srgbClr val="595959"/>
              </a:solidFill>
              <a:latin typeface="Arial"/>
              <a:ea typeface="Arial"/>
              <a:cs typeface="Arial"/>
              <a:sym typeface="Arial"/>
            </a:endParaRPr>
          </a:p>
          <a:p>
            <a:pPr marL="0" marR="0" lvl="0" indent="0" algn="just" rtl="0">
              <a:lnSpc>
                <a:spcPct val="100000"/>
              </a:lnSpc>
              <a:spcBef>
                <a:spcPts val="0"/>
              </a:spcBef>
              <a:spcAft>
                <a:spcPts val="0"/>
              </a:spcAft>
              <a:buClr>
                <a:srgbClr val="595959"/>
              </a:buClr>
              <a:buSzPts val="4800"/>
              <a:buFont typeface="Arial"/>
              <a:buNone/>
            </a:pPr>
            <a:r>
              <a:rPr lang="en-US" sz="4800" b="0" i="0" u="none" strike="noStrike" cap="none">
                <a:solidFill>
                  <a:srgbClr val="595959"/>
                </a:solidFill>
                <a:latin typeface="Arial"/>
                <a:ea typeface="Arial"/>
                <a:cs typeface="Arial"/>
                <a:sym typeface="Arial"/>
              </a:rP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a:t>
            </a:r>
            <a:endParaRPr/>
          </a:p>
          <a:p>
            <a:pPr marL="0" marR="0" lvl="0" indent="0" algn="just" rtl="0">
              <a:lnSpc>
                <a:spcPct val="100000"/>
              </a:lnSpc>
              <a:spcBef>
                <a:spcPts val="0"/>
              </a:spcBef>
              <a:spcAft>
                <a:spcPts val="0"/>
              </a:spcAft>
              <a:buClr>
                <a:schemeClr val="dk1"/>
              </a:buClr>
              <a:buSzPts val="4800"/>
              <a:buFont typeface="Arial"/>
              <a:buNone/>
            </a:pPr>
            <a:endParaRPr sz="4800" b="0" i="0" u="none" strike="noStrike" cap="none">
              <a:solidFill>
                <a:srgbClr val="595959"/>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4800"/>
              <a:buFont typeface="Arial"/>
              <a:buNone/>
            </a:pPr>
            <a:endParaRPr sz="4800" b="0" i="0" u="none" strike="noStrike" cap="none">
              <a:solidFill>
                <a:srgbClr val="595959"/>
              </a:solidFill>
              <a:latin typeface="Arial"/>
              <a:ea typeface="Arial"/>
              <a:cs typeface="Arial"/>
              <a:sym typeface="Arial"/>
            </a:endParaRPr>
          </a:p>
          <a:p>
            <a:pPr marL="0" marR="0" lvl="0" indent="0" algn="just" rtl="0">
              <a:lnSpc>
                <a:spcPct val="100000"/>
              </a:lnSpc>
              <a:spcBef>
                <a:spcPts val="0"/>
              </a:spcBef>
              <a:spcAft>
                <a:spcPts val="0"/>
              </a:spcAft>
              <a:buClr>
                <a:srgbClr val="595959"/>
              </a:buClr>
              <a:buSzPts val="4800"/>
              <a:buFont typeface="Arial"/>
              <a:buNone/>
            </a:pPr>
            <a:endParaRPr/>
          </a:p>
        </p:txBody>
      </p:sp>
      <p:sp>
        <p:nvSpPr>
          <p:cNvPr id="35" name="Google Shape;35;p1"/>
          <p:cNvSpPr txBox="1"/>
          <p:nvPr/>
        </p:nvSpPr>
        <p:spPr>
          <a:xfrm>
            <a:off x="1087437" y="16832262"/>
            <a:ext cx="28225800" cy="1293000"/>
          </a:xfrm>
          <a:prstGeom prst="rect">
            <a:avLst/>
          </a:prstGeom>
          <a:solidFill>
            <a:srgbClr val="D9D9D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2F5597"/>
              </a:buClr>
              <a:buSzPts val="7800"/>
              <a:buFont typeface="Arial"/>
              <a:buNone/>
            </a:pPr>
            <a:r>
              <a:rPr lang="en-US" sz="7800" b="1">
                <a:solidFill>
                  <a:schemeClr val="dk1"/>
                </a:solidFill>
              </a:rPr>
              <a:t>  </a:t>
            </a:r>
            <a:r>
              <a:rPr lang="en-US" sz="7800" b="1" i="0" u="none" strike="noStrike" cap="none">
                <a:solidFill>
                  <a:schemeClr val="dk1"/>
                </a:solidFill>
                <a:latin typeface="Arial"/>
                <a:ea typeface="Arial"/>
                <a:cs typeface="Arial"/>
                <a:sym typeface="Arial"/>
              </a:rPr>
              <a:t>Description and main innovation </a:t>
            </a:r>
            <a:endParaRPr/>
          </a:p>
        </p:txBody>
      </p:sp>
      <p:sp>
        <p:nvSpPr>
          <p:cNvPr id="36" name="Google Shape;36;p1"/>
          <p:cNvSpPr txBox="1"/>
          <p:nvPr/>
        </p:nvSpPr>
        <p:spPr>
          <a:xfrm>
            <a:off x="1050925" y="34304287"/>
            <a:ext cx="28298775" cy="1293812"/>
          </a:xfrm>
          <a:prstGeom prst="rect">
            <a:avLst/>
          </a:prstGeom>
          <a:solidFill>
            <a:srgbClr val="D9D9D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2F5597"/>
              </a:buClr>
              <a:buSzPts val="7800"/>
              <a:buFont typeface="Arial"/>
              <a:buNone/>
            </a:pPr>
            <a:r>
              <a:rPr lang="en-US" sz="7800" b="1" i="0" u="none" strike="noStrike" cap="none">
                <a:solidFill>
                  <a:srgbClr val="2F5597"/>
                </a:solidFill>
                <a:latin typeface="Arial"/>
                <a:ea typeface="Arial"/>
                <a:cs typeface="Arial"/>
                <a:sym typeface="Arial"/>
              </a:rPr>
              <a:t>   </a:t>
            </a:r>
            <a:r>
              <a:rPr lang="en-US" sz="7800" b="1" i="0" u="none" strike="noStrike" cap="none">
                <a:solidFill>
                  <a:schemeClr val="dk1"/>
                </a:solidFill>
                <a:latin typeface="Arial"/>
                <a:ea typeface="Arial"/>
                <a:cs typeface="Arial"/>
                <a:sym typeface="Arial"/>
              </a:rPr>
              <a:t>Achievements</a:t>
            </a:r>
            <a:endParaRPr/>
          </a:p>
        </p:txBody>
      </p:sp>
      <p:cxnSp>
        <p:nvCxnSpPr>
          <p:cNvPr id="37" name="Google Shape;37;p1"/>
          <p:cNvCxnSpPr/>
          <p:nvPr/>
        </p:nvCxnSpPr>
        <p:spPr>
          <a:xfrm>
            <a:off x="1050925" y="34156650"/>
            <a:ext cx="28298775" cy="0"/>
          </a:xfrm>
          <a:prstGeom prst="straightConnector1">
            <a:avLst/>
          </a:prstGeom>
          <a:noFill/>
          <a:ln w="76200" cap="flat" cmpd="sng">
            <a:solidFill>
              <a:srgbClr val="C00000"/>
            </a:solidFill>
            <a:prstDash val="solid"/>
            <a:miter lim="800000"/>
            <a:headEnd type="none" w="med" len="med"/>
            <a:tailEnd type="none" w="med" len="med"/>
          </a:ln>
        </p:spPr>
      </p:cxnSp>
      <p:sp>
        <p:nvSpPr>
          <p:cNvPr id="38" name="Google Shape;38;p1"/>
          <p:cNvSpPr txBox="1"/>
          <p:nvPr/>
        </p:nvSpPr>
        <p:spPr>
          <a:xfrm>
            <a:off x="1050925" y="35742562"/>
            <a:ext cx="28235275" cy="3786187"/>
          </a:xfrm>
          <a:prstGeom prst="rect">
            <a:avLst/>
          </a:prstGeom>
          <a:noFill/>
          <a:ln>
            <a:noFill/>
          </a:ln>
        </p:spPr>
        <p:txBody>
          <a:bodyPr spcFirstLastPara="1" wrap="square" lIns="91425" tIns="45700" rIns="91425" bIns="45700" anchor="t" anchorCtr="0">
            <a:spAutoFit/>
          </a:bodyPr>
          <a:lstStyle/>
          <a:p>
            <a:pPr marL="685800" marR="0" lvl="0" indent="-685800" algn="l" rtl="0">
              <a:lnSpc>
                <a:spcPct val="100000"/>
              </a:lnSpc>
              <a:spcBef>
                <a:spcPts val="0"/>
              </a:spcBef>
              <a:spcAft>
                <a:spcPts val="0"/>
              </a:spcAft>
              <a:buClr>
                <a:srgbClr val="595959"/>
              </a:buClr>
              <a:buSzPts val="4800"/>
              <a:buFont typeface="Noto Sans Symbols"/>
              <a:buChar char="▪"/>
            </a:pPr>
            <a:r>
              <a:rPr lang="en-US" sz="4800" b="1" i="0" u="none" strike="noStrike" cap="none">
                <a:solidFill>
                  <a:srgbClr val="595959"/>
                </a:solidFill>
                <a:latin typeface="Arial"/>
                <a:ea typeface="Arial"/>
                <a:cs typeface="Arial"/>
                <a:sym typeface="Arial"/>
              </a:rPr>
              <a:t>Text </a:t>
            </a:r>
            <a:endParaRPr sz="2000" b="0" i="0" u="none" strike="noStrike" cap="none">
              <a:solidFill>
                <a:srgbClr val="595959"/>
              </a:solidFill>
              <a:latin typeface="Arial"/>
              <a:ea typeface="Arial"/>
              <a:cs typeface="Arial"/>
              <a:sym typeface="Arial"/>
            </a:endParaRPr>
          </a:p>
          <a:p>
            <a:pPr marL="685800" marR="0" lvl="0" indent="-685800" algn="l" rtl="0">
              <a:lnSpc>
                <a:spcPct val="100000"/>
              </a:lnSpc>
              <a:spcBef>
                <a:spcPts val="0"/>
              </a:spcBef>
              <a:spcAft>
                <a:spcPts val="0"/>
              </a:spcAft>
              <a:buClr>
                <a:srgbClr val="595959"/>
              </a:buClr>
              <a:buSzPts val="4800"/>
              <a:buFont typeface="Noto Sans Symbols"/>
              <a:buChar char="▪"/>
            </a:pPr>
            <a:r>
              <a:rPr lang="en-US" sz="4800" b="1" i="0" u="none" strike="noStrike" cap="none">
                <a:solidFill>
                  <a:srgbClr val="595959"/>
                </a:solidFill>
                <a:latin typeface="Arial"/>
                <a:ea typeface="Arial"/>
                <a:cs typeface="Arial"/>
                <a:sym typeface="Arial"/>
              </a:rPr>
              <a:t>Text</a:t>
            </a:r>
            <a:endParaRPr/>
          </a:p>
          <a:p>
            <a:pPr marL="685800" marR="0" lvl="0" indent="-685800" algn="l" rtl="0">
              <a:lnSpc>
                <a:spcPct val="100000"/>
              </a:lnSpc>
              <a:spcBef>
                <a:spcPts val="0"/>
              </a:spcBef>
              <a:spcAft>
                <a:spcPts val="0"/>
              </a:spcAft>
              <a:buClr>
                <a:srgbClr val="595959"/>
              </a:buClr>
              <a:buSzPts val="4800"/>
              <a:buFont typeface="Noto Sans Symbols"/>
              <a:buChar char="▪"/>
            </a:pPr>
            <a:r>
              <a:rPr lang="en-US" sz="4800" b="1" i="0" u="none" strike="noStrike" cap="none">
                <a:solidFill>
                  <a:srgbClr val="595959"/>
                </a:solidFill>
                <a:latin typeface="Arial"/>
                <a:ea typeface="Arial"/>
                <a:cs typeface="Arial"/>
                <a:sym typeface="Arial"/>
              </a:rPr>
              <a:t>Text</a:t>
            </a:r>
            <a:endParaRPr/>
          </a:p>
          <a:p>
            <a:pPr marL="685800" marR="0" lvl="0" indent="-381000" algn="l" rtl="0">
              <a:lnSpc>
                <a:spcPct val="100000"/>
              </a:lnSpc>
              <a:spcBef>
                <a:spcPts val="0"/>
              </a:spcBef>
              <a:spcAft>
                <a:spcPts val="0"/>
              </a:spcAft>
              <a:buClr>
                <a:schemeClr val="dk1"/>
              </a:buClr>
              <a:buSzPts val="4800"/>
              <a:buFont typeface="Noto Sans Symbols"/>
              <a:buNone/>
            </a:pPr>
            <a:endParaRPr sz="4800" b="1" i="0" u="none" strike="noStrike" cap="none">
              <a:solidFill>
                <a:srgbClr val="595959"/>
              </a:solidFill>
              <a:latin typeface="Arial"/>
              <a:ea typeface="Arial"/>
              <a:cs typeface="Arial"/>
              <a:sym typeface="Arial"/>
            </a:endParaRPr>
          </a:p>
          <a:p>
            <a:pPr marL="0" marR="0" lvl="0" indent="0" algn="l" rtl="0">
              <a:lnSpc>
                <a:spcPct val="100000"/>
              </a:lnSpc>
              <a:spcBef>
                <a:spcPts val="0"/>
              </a:spcBef>
              <a:spcAft>
                <a:spcPts val="0"/>
              </a:spcAft>
              <a:buNone/>
            </a:pPr>
            <a:endParaRPr sz="4800" b="1" i="0" u="none">
              <a:solidFill>
                <a:srgbClr val="595959"/>
              </a:solidFill>
              <a:latin typeface="Arial"/>
              <a:ea typeface="Arial"/>
              <a:cs typeface="Arial"/>
              <a:sym typeface="Arial"/>
            </a:endParaRPr>
          </a:p>
        </p:txBody>
      </p:sp>
      <p:cxnSp>
        <p:nvCxnSpPr>
          <p:cNvPr id="39" name="Google Shape;39;p1"/>
          <p:cNvCxnSpPr/>
          <p:nvPr/>
        </p:nvCxnSpPr>
        <p:spPr>
          <a:xfrm>
            <a:off x="1208075" y="7050075"/>
            <a:ext cx="28221000" cy="0"/>
          </a:xfrm>
          <a:prstGeom prst="straightConnector1">
            <a:avLst/>
          </a:prstGeom>
          <a:noFill/>
          <a:ln w="9525" cap="flat" cmpd="sng">
            <a:solidFill>
              <a:srgbClr val="C00000"/>
            </a:solidFill>
            <a:prstDash val="solid"/>
            <a:miter lim="800000"/>
            <a:headEnd type="none" w="med" len="med"/>
            <a:tailEnd type="none" w="med" len="med"/>
          </a:ln>
        </p:spPr>
      </p:cxnSp>
      <p:cxnSp>
        <p:nvCxnSpPr>
          <p:cNvPr id="40" name="Google Shape;40;p1"/>
          <p:cNvCxnSpPr/>
          <p:nvPr/>
        </p:nvCxnSpPr>
        <p:spPr>
          <a:xfrm>
            <a:off x="1208075" y="6326175"/>
            <a:ext cx="28220700" cy="0"/>
          </a:xfrm>
          <a:prstGeom prst="straightConnector1">
            <a:avLst/>
          </a:prstGeom>
          <a:noFill/>
          <a:ln w="76200" cap="flat" cmpd="sng">
            <a:solidFill>
              <a:srgbClr val="C00000"/>
            </a:solidFill>
            <a:prstDash val="solid"/>
            <a:miter lim="800000"/>
            <a:headEnd type="none" w="med" len="med"/>
            <a:tailEnd type="none" w="med" len="med"/>
          </a:ln>
        </p:spPr>
      </p:cxnSp>
      <p:sp>
        <p:nvSpPr>
          <p:cNvPr id="41" name="Google Shape;41;p1"/>
          <p:cNvSpPr txBox="1"/>
          <p:nvPr/>
        </p:nvSpPr>
        <p:spPr>
          <a:xfrm>
            <a:off x="1208175" y="8656625"/>
            <a:ext cx="28220700" cy="923400"/>
          </a:xfrm>
          <a:prstGeom prst="rect">
            <a:avLst/>
          </a:prstGeom>
          <a:solidFill>
            <a:schemeClr val="lt1"/>
          </a:soli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595959"/>
              </a:buClr>
              <a:buSzPts val="5400"/>
              <a:buFont typeface="Arial"/>
              <a:buNone/>
            </a:pPr>
            <a:r>
              <a:rPr lang="en-US" sz="5400" b="1">
                <a:solidFill>
                  <a:schemeClr val="dk1"/>
                </a:solidFill>
              </a:rPr>
              <a:t>   </a:t>
            </a:r>
            <a:r>
              <a:rPr lang="en-US" sz="5400" b="1" i="0" u="none">
                <a:solidFill>
                  <a:schemeClr val="dk1"/>
                </a:solidFill>
                <a:latin typeface="Arial"/>
                <a:ea typeface="Arial"/>
                <a:cs typeface="Arial"/>
                <a:sym typeface="Arial"/>
              </a:rPr>
              <a:t>Possible sub-sub-title</a:t>
            </a:r>
            <a:endParaRPr>
              <a:solidFill>
                <a:schemeClr val="dk1"/>
              </a:solidFill>
            </a:endParaRPr>
          </a:p>
        </p:txBody>
      </p:sp>
      <p:sp>
        <p:nvSpPr>
          <p:cNvPr id="42" name="Google Shape;42;p1"/>
          <p:cNvSpPr txBox="1"/>
          <p:nvPr/>
        </p:nvSpPr>
        <p:spPr>
          <a:xfrm>
            <a:off x="1109650" y="18303875"/>
            <a:ext cx="28220700" cy="923400"/>
          </a:xfrm>
          <a:prstGeom prst="rect">
            <a:avLst/>
          </a:prstGeom>
          <a:solidFill>
            <a:schemeClr val="lt1"/>
          </a:soli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595959"/>
              </a:buClr>
              <a:buSzPts val="5400"/>
              <a:buFont typeface="Arial"/>
              <a:buNone/>
            </a:pPr>
            <a:r>
              <a:rPr lang="en-US" sz="5400" b="1">
                <a:solidFill>
                  <a:schemeClr val="dk1"/>
                </a:solidFill>
              </a:rPr>
              <a:t>   </a:t>
            </a:r>
            <a:r>
              <a:rPr lang="en-US" sz="5400" b="1" i="0" u="none">
                <a:solidFill>
                  <a:schemeClr val="dk1"/>
                </a:solidFill>
                <a:latin typeface="Arial"/>
                <a:ea typeface="Arial"/>
                <a:cs typeface="Arial"/>
                <a:sym typeface="Arial"/>
              </a:rPr>
              <a:t>Possible sub-sub-title</a:t>
            </a:r>
            <a:endParaRPr>
              <a:solidFill>
                <a:schemeClr val="dk1"/>
              </a:solidFill>
            </a:endParaRPr>
          </a:p>
        </p:txBody>
      </p:sp>
      <p:sp>
        <p:nvSpPr>
          <p:cNvPr id="43" name="Google Shape;43;p1"/>
          <p:cNvSpPr txBox="1"/>
          <p:nvPr/>
        </p:nvSpPr>
        <p:spPr>
          <a:xfrm>
            <a:off x="1109650" y="19242075"/>
            <a:ext cx="28128900" cy="42174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400"/>
              <a:buFont typeface="Arial"/>
              <a:buNone/>
            </a:pPr>
            <a:endParaRPr sz="1400" b="1" i="0" u="none">
              <a:solidFill>
                <a:srgbClr val="595959"/>
              </a:solidFill>
              <a:latin typeface="Arial"/>
              <a:ea typeface="Arial"/>
              <a:cs typeface="Arial"/>
              <a:sym typeface="Arial"/>
            </a:endParaRPr>
          </a:p>
          <a:p>
            <a:pPr marL="0" marR="0" lvl="0" indent="0" algn="just" rtl="0">
              <a:lnSpc>
                <a:spcPct val="100000"/>
              </a:lnSpc>
              <a:spcBef>
                <a:spcPts val="0"/>
              </a:spcBef>
              <a:spcAft>
                <a:spcPts val="0"/>
              </a:spcAft>
              <a:buClr>
                <a:srgbClr val="595959"/>
              </a:buClr>
              <a:buSzPts val="4800"/>
              <a:buFont typeface="Arial"/>
              <a:buNone/>
            </a:pPr>
            <a:r>
              <a:rPr lang="en-US" sz="4800" b="0" i="0" u="none">
                <a:solidFill>
                  <a:srgbClr val="595959"/>
                </a:solidFill>
                <a:latin typeface="Arial"/>
                <a:ea typeface="Arial"/>
                <a:cs typeface="Arial"/>
                <a:sym typeface="Arial"/>
              </a:rP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a:t>
            </a:r>
            <a:endParaRPr/>
          </a:p>
          <a:p>
            <a:pPr marL="0" marR="0" lvl="0" indent="0" algn="just" rtl="0">
              <a:lnSpc>
                <a:spcPct val="100000"/>
              </a:lnSpc>
              <a:spcBef>
                <a:spcPts val="0"/>
              </a:spcBef>
              <a:spcAft>
                <a:spcPts val="0"/>
              </a:spcAft>
              <a:buClr>
                <a:schemeClr val="dk1"/>
              </a:buClr>
              <a:buSzPts val="4800"/>
              <a:buFont typeface="Arial"/>
              <a:buNone/>
            </a:pPr>
            <a:endParaRPr sz="4800" b="0" i="0" u="none">
              <a:solidFill>
                <a:srgbClr val="595959"/>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4800"/>
              <a:buFont typeface="Arial"/>
              <a:buNone/>
            </a:pPr>
            <a:endParaRPr sz="4800" b="0" i="0" u="none">
              <a:solidFill>
                <a:srgbClr val="595959"/>
              </a:solidFill>
              <a:latin typeface="Arial"/>
              <a:ea typeface="Arial"/>
              <a:cs typeface="Arial"/>
              <a:sym typeface="Arial"/>
            </a:endParaRPr>
          </a:p>
          <a:p>
            <a:pPr marL="0" marR="0" lvl="0" indent="0" algn="just" rtl="0">
              <a:lnSpc>
                <a:spcPct val="100000"/>
              </a:lnSpc>
              <a:spcBef>
                <a:spcPts val="0"/>
              </a:spcBef>
              <a:spcAft>
                <a:spcPts val="0"/>
              </a:spcAft>
              <a:buClr>
                <a:srgbClr val="595959"/>
              </a:buClr>
              <a:buSzPts val="4800"/>
              <a:buFont typeface="Arial"/>
              <a:buNone/>
            </a:pPr>
            <a:endParaRPr/>
          </a:p>
        </p:txBody>
      </p:sp>
      <p:pic>
        <p:nvPicPr>
          <p:cNvPr id="44" name="Google Shape;44;p1" descr="A black background with a black square&#10;&#10;Description automatically generated with medium confidence"/>
          <p:cNvPicPr preferRelativeResize="0"/>
          <p:nvPr/>
        </p:nvPicPr>
        <p:blipFill rotWithShape="1">
          <a:blip r:embed="rId3">
            <a:alphaModFix/>
          </a:blip>
          <a:srcRect/>
          <a:stretch/>
        </p:blipFill>
        <p:spPr>
          <a:xfrm>
            <a:off x="1203325" y="966275"/>
            <a:ext cx="6656388" cy="2408237"/>
          </a:xfrm>
          <a:prstGeom prst="rect">
            <a:avLst/>
          </a:prstGeom>
          <a:noFill/>
          <a:ln>
            <a:noFill/>
          </a:ln>
        </p:spPr>
      </p:pic>
      <p:sp>
        <p:nvSpPr>
          <p:cNvPr id="45" name="Google Shape;45;p1"/>
          <p:cNvSpPr txBox="1"/>
          <p:nvPr/>
        </p:nvSpPr>
        <p:spPr>
          <a:xfrm>
            <a:off x="1203325" y="4460875"/>
            <a:ext cx="28225800" cy="1569900"/>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9600"/>
              <a:buFont typeface="Arial"/>
              <a:buNone/>
            </a:pPr>
            <a:r>
              <a:rPr lang="en-US" sz="9600" b="1" i="0" u="none">
                <a:solidFill>
                  <a:schemeClr val="dk1"/>
                </a:solidFill>
                <a:latin typeface="Arial"/>
                <a:ea typeface="Arial"/>
                <a:cs typeface="Arial"/>
                <a:sym typeface="Arial"/>
              </a:rPr>
              <a:t>Text</a:t>
            </a:r>
            <a:r>
              <a:rPr lang="en-US" sz="7800" b="1" i="0" u="none">
                <a:solidFill>
                  <a:schemeClr val="dk1"/>
                </a:solidFill>
                <a:latin typeface="Arial"/>
                <a:ea typeface="Arial"/>
                <a:cs typeface="Arial"/>
                <a:sym typeface="Arial"/>
              </a:rPr>
              <a:t> </a:t>
            </a:r>
            <a:endParaRPr/>
          </a:p>
        </p:txBody>
      </p:sp>
      <p:pic>
        <p:nvPicPr>
          <p:cNvPr id="46" name="Google Shape;46;p1" descr="A logo for a company&#10;&#10;Description automatically generated"/>
          <p:cNvPicPr preferRelativeResize="0"/>
          <p:nvPr/>
        </p:nvPicPr>
        <p:blipFill rotWithShape="1">
          <a:blip r:embed="rId4">
            <a:alphaModFix/>
          </a:blip>
          <a:srcRect t="17866" b="21577"/>
          <a:stretch/>
        </p:blipFill>
        <p:spPr>
          <a:xfrm>
            <a:off x="24031135" y="786625"/>
            <a:ext cx="6091666" cy="2767524"/>
          </a:xfrm>
          <a:prstGeom prst="rect">
            <a:avLst/>
          </a:prstGeom>
          <a:noFill/>
          <a:ln>
            <a:noFill/>
          </a:ln>
        </p:spPr>
      </p:pic>
      <p:sp>
        <p:nvSpPr>
          <p:cNvPr id="47" name="Google Shape;47;p1"/>
          <p:cNvSpPr/>
          <p:nvPr/>
        </p:nvSpPr>
        <p:spPr>
          <a:xfrm>
            <a:off x="14856875" y="1708688"/>
            <a:ext cx="923400" cy="9234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cxnSp>
        <p:nvCxnSpPr>
          <p:cNvPr id="3" name="Google Shape;37;p1">
            <a:extLst>
              <a:ext uri="{FF2B5EF4-FFF2-40B4-BE49-F238E27FC236}">
                <a16:creationId xmlns:a16="http://schemas.microsoft.com/office/drawing/2014/main" id="{24C347F8-4CD8-4541-88E9-24C9BF775D55}"/>
              </a:ext>
            </a:extLst>
          </p:cNvPr>
          <p:cNvCxnSpPr/>
          <p:nvPr/>
        </p:nvCxnSpPr>
        <p:spPr>
          <a:xfrm>
            <a:off x="1203325" y="40299821"/>
            <a:ext cx="28298775" cy="0"/>
          </a:xfrm>
          <a:prstGeom prst="straightConnector1">
            <a:avLst/>
          </a:prstGeom>
          <a:noFill/>
          <a:ln w="76200" cap="flat" cmpd="sng">
            <a:solidFill>
              <a:srgbClr val="C00000"/>
            </a:solidFill>
            <a:prstDash val="solid"/>
            <a:miter lim="800000"/>
            <a:headEnd type="none" w="med" len="med"/>
            <a:tailEnd type="none" w="med" len="med"/>
          </a:ln>
        </p:spPr>
      </p:cxnSp>
      <p:sp>
        <p:nvSpPr>
          <p:cNvPr id="4" name="TextBox 1">
            <a:extLst>
              <a:ext uri="{FF2B5EF4-FFF2-40B4-BE49-F238E27FC236}">
                <a16:creationId xmlns:a16="http://schemas.microsoft.com/office/drawing/2014/main" id="{145A9F8B-B2ED-80AF-76A3-301F68356B3D}"/>
              </a:ext>
            </a:extLst>
          </p:cNvPr>
          <p:cNvSpPr txBox="1">
            <a:spLocks noChangeArrowheads="1"/>
          </p:cNvSpPr>
          <p:nvPr/>
        </p:nvSpPr>
        <p:spPr bwMode="auto">
          <a:xfrm>
            <a:off x="1050925" y="40969532"/>
            <a:ext cx="20386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pt-PT"/>
            </a:defPPr>
            <a:lvl1pPr algn="l" rtl="0" eaLnBrk="0" fontAlgn="base" hangingPunct="0">
              <a:spcBef>
                <a:spcPct val="0"/>
              </a:spcBef>
              <a:spcAft>
                <a:spcPct val="0"/>
              </a:spcAft>
              <a:defRPr sz="7800" kern="1200">
                <a:solidFill>
                  <a:schemeClr val="tx1"/>
                </a:solidFill>
                <a:latin typeface="Arial" panose="020B0604020202020204" pitchFamily="34" charset="0"/>
                <a:ea typeface="+mn-ea"/>
                <a:cs typeface="+mn-cs"/>
              </a:defRPr>
            </a:lvl1pPr>
            <a:lvl2pPr marL="441325" indent="15875" algn="l" rtl="0" eaLnBrk="0" fontAlgn="base" hangingPunct="0">
              <a:spcBef>
                <a:spcPct val="0"/>
              </a:spcBef>
              <a:spcAft>
                <a:spcPct val="0"/>
              </a:spcAft>
              <a:defRPr sz="7800" kern="1200">
                <a:solidFill>
                  <a:schemeClr val="tx1"/>
                </a:solidFill>
                <a:latin typeface="Arial" panose="020B0604020202020204" pitchFamily="34" charset="0"/>
                <a:ea typeface="+mn-ea"/>
                <a:cs typeface="+mn-cs"/>
              </a:defRPr>
            </a:lvl2pPr>
            <a:lvl3pPr marL="882650" indent="31750" algn="l" rtl="0" eaLnBrk="0" fontAlgn="base" hangingPunct="0">
              <a:spcBef>
                <a:spcPct val="0"/>
              </a:spcBef>
              <a:spcAft>
                <a:spcPct val="0"/>
              </a:spcAft>
              <a:defRPr sz="7800" kern="1200">
                <a:solidFill>
                  <a:schemeClr val="tx1"/>
                </a:solidFill>
                <a:latin typeface="Arial" panose="020B0604020202020204" pitchFamily="34" charset="0"/>
                <a:ea typeface="+mn-ea"/>
                <a:cs typeface="+mn-cs"/>
              </a:defRPr>
            </a:lvl3pPr>
            <a:lvl4pPr marL="1325563" indent="46038" algn="l" rtl="0" eaLnBrk="0" fontAlgn="base" hangingPunct="0">
              <a:spcBef>
                <a:spcPct val="0"/>
              </a:spcBef>
              <a:spcAft>
                <a:spcPct val="0"/>
              </a:spcAft>
              <a:defRPr sz="7800" kern="1200">
                <a:solidFill>
                  <a:schemeClr val="tx1"/>
                </a:solidFill>
                <a:latin typeface="Arial" panose="020B0604020202020204" pitchFamily="34" charset="0"/>
                <a:ea typeface="+mn-ea"/>
                <a:cs typeface="+mn-cs"/>
              </a:defRPr>
            </a:lvl4pPr>
            <a:lvl5pPr marL="1766888" indent="61913" algn="l" rtl="0" eaLnBrk="0" fontAlgn="base" hangingPunct="0">
              <a:spcBef>
                <a:spcPct val="0"/>
              </a:spcBef>
              <a:spcAft>
                <a:spcPct val="0"/>
              </a:spcAft>
              <a:defRPr sz="7800" kern="1200">
                <a:solidFill>
                  <a:schemeClr val="tx1"/>
                </a:solidFill>
                <a:latin typeface="Arial" panose="020B0604020202020204" pitchFamily="34" charset="0"/>
                <a:ea typeface="+mn-ea"/>
                <a:cs typeface="+mn-cs"/>
              </a:defRPr>
            </a:lvl5pPr>
            <a:lvl6pPr marL="2286000" algn="l" defTabSz="914400" rtl="0" eaLnBrk="1" latinLnBrk="0" hangingPunct="1">
              <a:defRPr sz="7800" kern="1200">
                <a:solidFill>
                  <a:schemeClr val="tx1"/>
                </a:solidFill>
                <a:latin typeface="Arial" panose="020B0604020202020204" pitchFamily="34" charset="0"/>
                <a:ea typeface="+mn-ea"/>
                <a:cs typeface="+mn-cs"/>
              </a:defRPr>
            </a:lvl6pPr>
            <a:lvl7pPr marL="2743200" algn="l" defTabSz="914400" rtl="0" eaLnBrk="1" latinLnBrk="0" hangingPunct="1">
              <a:defRPr sz="7800" kern="1200">
                <a:solidFill>
                  <a:schemeClr val="tx1"/>
                </a:solidFill>
                <a:latin typeface="Arial" panose="020B0604020202020204" pitchFamily="34" charset="0"/>
                <a:ea typeface="+mn-ea"/>
                <a:cs typeface="+mn-cs"/>
              </a:defRPr>
            </a:lvl7pPr>
            <a:lvl8pPr marL="3200400" algn="l" defTabSz="914400" rtl="0" eaLnBrk="1" latinLnBrk="0" hangingPunct="1">
              <a:defRPr sz="7800" kern="1200">
                <a:solidFill>
                  <a:schemeClr val="tx1"/>
                </a:solidFill>
                <a:latin typeface="Arial" panose="020B0604020202020204" pitchFamily="34" charset="0"/>
                <a:ea typeface="+mn-ea"/>
                <a:cs typeface="+mn-cs"/>
              </a:defRPr>
            </a:lvl8pPr>
            <a:lvl9pPr marL="3657600" algn="l" defTabSz="914400" rtl="0" eaLnBrk="1" latinLnBrk="0" hangingPunct="1">
              <a:defRPr sz="7800" kern="1200">
                <a:solidFill>
                  <a:schemeClr val="tx1"/>
                </a:solidFill>
                <a:latin typeface="Arial" panose="020B0604020202020204" pitchFamily="34" charset="0"/>
                <a:ea typeface="+mn-ea"/>
                <a:cs typeface="+mn-cs"/>
              </a:defRPr>
            </a:lvl9pPr>
          </a:lstStyle>
          <a:p>
            <a:r>
              <a:rPr lang="en-US" altLang="en-US" sz="3200" dirty="0">
                <a:solidFill>
                  <a:srgbClr val="212529"/>
                </a:solidFill>
                <a:cs typeface="Arial" panose="020B0604020202020204" pitchFamily="34" charset="0"/>
              </a:rPr>
              <a:t>This project was funded within the DIGITAL-2021-QCI-01 </a:t>
            </a:r>
            <a:r>
              <a:rPr lang="en-US" altLang="en-US" sz="3200" dirty="0" err="1">
                <a:solidFill>
                  <a:srgbClr val="212529"/>
                </a:solidFill>
                <a:cs typeface="Arial" panose="020B0604020202020204" pitchFamily="34" charset="0"/>
              </a:rPr>
              <a:t>Programme</a:t>
            </a:r>
            <a:r>
              <a:rPr lang="en-US" altLang="en-US" sz="3200" dirty="0">
                <a:solidFill>
                  <a:srgbClr val="212529"/>
                </a:solidFill>
                <a:cs typeface="Arial" panose="020B0604020202020204" pitchFamily="34" charset="0"/>
              </a:rPr>
              <a:t> that has received funding from the European Union’s Horizon 2020 research and innovation </a:t>
            </a:r>
            <a:r>
              <a:rPr lang="en-US" altLang="en-US" sz="3200" dirty="0" err="1">
                <a:solidFill>
                  <a:srgbClr val="212529"/>
                </a:solidFill>
                <a:cs typeface="Arial" panose="020B0604020202020204" pitchFamily="34" charset="0"/>
              </a:rPr>
              <a:t>programme</a:t>
            </a:r>
            <a:r>
              <a:rPr lang="en-US" altLang="en-US" sz="3200" dirty="0">
                <a:solidFill>
                  <a:srgbClr val="212529"/>
                </a:solidFill>
                <a:cs typeface="Arial" panose="020B0604020202020204" pitchFamily="34" charset="0"/>
              </a:rPr>
              <a:t> under Grant Agreement No 101091730.</a:t>
            </a:r>
            <a:endParaRPr lang="en-US" altLang="en-US" sz="3200" dirty="0">
              <a:cs typeface="Arial" panose="020B0604020202020204" pitchFamily="34" charset="0"/>
            </a:endParaRPr>
          </a:p>
        </p:txBody>
      </p:sp>
      <p:pic>
        <p:nvPicPr>
          <p:cNvPr id="5" name="Picture 4" descr="Blue text on a black background&#10;&#10;Description automatically generated">
            <a:extLst>
              <a:ext uri="{FF2B5EF4-FFF2-40B4-BE49-F238E27FC236}">
                <a16:creationId xmlns:a16="http://schemas.microsoft.com/office/drawing/2014/main" id="{F53E666C-4387-15C2-80E9-31C14D1CC6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47213" y="40936500"/>
            <a:ext cx="6924675"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1_Default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Words>
  <Application>Microsoft Office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Noto Sans Symbols</vt:lpstr>
      <vt:lpstr>1_Default Design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Fernandes</dc:creator>
  <cp:lastModifiedBy>Juliana Rubini Cini</cp:lastModifiedBy>
  <cp:revision>1</cp:revision>
  <dcterms:created xsi:type="dcterms:W3CDTF">2005-12-07T20:09:13Z</dcterms:created>
  <dcterms:modified xsi:type="dcterms:W3CDTF">2024-02-02T12:31:56Z</dcterms:modified>
</cp:coreProperties>
</file>